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0754"/>
            <a:ext cx="11485848" cy="59629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300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细节理解题。根据第二段中的</a:t>
            </a: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“But why do the English people say sorry so much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？</a:t>
            </a: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 A USA scientist Robert Trivers gave a possible answer... and join in society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. ”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和第三段中的</a:t>
            </a: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“Sometimes people say sorry to show they are in a high class. Sometimes, they say sorry to show respect to others. And other times they may just say sorry to stay away from trouble</a:t>
            </a:r>
            <a:r>
              <a:rPr lang="en-US" altLang="zh-CN" sz="3300" b="1" smtClean="0">
                <a:solidFill>
                  <a:srgbClr val="FF0000"/>
                </a:solidFill>
                <a:cs typeface="Times New Roman"/>
              </a:rPr>
              <a:t>. ”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可知，第二、三段主要讨论的是英国人说</a:t>
            </a:r>
            <a:r>
              <a:rPr lang="en-US" altLang="zh-CN" sz="3300" b="1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对不起</a:t>
            </a:r>
            <a:r>
              <a:rPr lang="en-US" altLang="zh-CN" sz="3300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300" b="1">
                <a:solidFill>
                  <a:srgbClr val="FF0000"/>
                </a:solidFill>
                <a:cs typeface="Times New Roman"/>
              </a:rPr>
              <a:t>的原因，包括展示礼貌、融入社会、显示阶级、表达尊重和避免麻烦等。故选</a:t>
            </a:r>
            <a:r>
              <a:rPr lang="en-US" altLang="zh-CN" sz="3300" b="1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3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22679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30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z="3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3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“sorry” in the follow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sentences shows the speaker really did something wrong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I’m sorry. It is not for sale.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Sorry. Time is up and I really have to go.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sorry. Could you please say it again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Sorry, Mr Brown. I won’t be late next time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692" y="934598"/>
            <a:ext cx="3816424" cy="556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7129" y="904121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>
                <a:latin typeface="Times New Roman"/>
                <a:ea typeface="宋体"/>
              </a:rPr>
              <a:t>D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句意理解题。四个选项中只有选项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D“Sorry, Mr Brown. I won’t be late next time.”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显示了说话者因为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迟到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的错误而道歉。故选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0242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last paragraph, the writer may agree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helpful to say sorry in the UK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people shouldn’t say sorry too much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don’t have to say sorry if we are right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saying sorry shows we are in a high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7604" y="920474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smtClean="0">
                <a:latin typeface="Times New Roman"/>
                <a:ea typeface="宋体"/>
              </a:rPr>
              <a:t>A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70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细节理解题。根据最后一段中的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“But saying sorry is useful. If you’re in the UK, please remember, a little ‘sorry’ can help you to go a long way.”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可知，作者认为在英国说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对不起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是有用的。故选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1331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3"/>
            <a:ext cx="11567000" cy="550479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06574" y="4077072"/>
            <a:ext cx="11485848" cy="2327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mean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后面是一个由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that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引导的宾语从句，在这个宾语从句中，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引导的是一个时间状语从句。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showing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后面是一个宾语从句。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24944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391566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55222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Does this mean that when English people say sorry, they are not showing they did something wrong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06574" y="2668868"/>
            <a:ext cx="11485848" cy="155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这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是否意味着当英国人说对不起时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他们并不是在表示自己做错了什么吗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277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524" y="1052736"/>
            <a:ext cx="11305256" cy="1464098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412299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浙江杭州中学期中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548364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9991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本文介绍了在英国人们常常说</a:t>
            </a: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对不起</a:t>
            </a: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的现象及其背后的原因。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187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4801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like to say sorry in the UK. If a person burps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dinner table or he is late for a meeting, you’ll probably hear him saying “Oh, I’m so sorry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54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 that we are polite because we need to be a part of a group and join in society. If we want to be welcome and safe, we need to follow the rules, help each other and say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19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an English magazine says, in the UK, being polite could be “a symbol of the English class system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阶级制度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old time”. Sometimes people say sorry to show they are in a high class. Sometimes, they say sorry to show respect to others. And other times they may just say sorry to stay away from trouble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68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this mean that when English people say sorry, they are not showing they did something wrong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 may be “yes” sometimes. But saying sorry is useful. If you’re in the UK, please remember, a little “sorry” can help you to go a long way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012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begin his writing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listing numbers.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telling stories.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asking questions.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giving examples.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952" y="981970"/>
            <a:ext cx="3744416" cy="5589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7129" y="904121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>
                <a:latin typeface="Times New Roman"/>
                <a:ea typeface="宋体"/>
              </a:rPr>
              <a:t>D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47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写作手法题。根据</a:t>
            </a:r>
            <a:r>
              <a:rPr lang="en-US" altLang="zh-CN" b="1">
                <a:solidFill>
                  <a:srgbClr val="FF0000"/>
                </a:solidFill>
              </a:rPr>
              <a:t>“People like to say sorry in the UK. If a person burps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打嗝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b="1">
                <a:solidFill>
                  <a:srgbClr val="FF0000"/>
                </a:solidFill>
              </a:rPr>
              <a:t> at the dinner table or he is late for a meeting, you’ll probably hear him saying ‘Oh, I’m so sorry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！</a:t>
            </a:r>
            <a:r>
              <a:rPr lang="en-US" altLang="zh-CN" b="1">
                <a:solidFill>
                  <a:srgbClr val="FF0000"/>
                </a:solidFill>
              </a:rPr>
              <a:t>’”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可知，作者通过一个人在饭桌上打嗝或迟到时说抱歉的例子，引入了英国人经常说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对不起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的现象，因此作者是通过举例来开篇的。故选</a:t>
            </a:r>
            <a:r>
              <a:rPr lang="en-US" altLang="zh-CN" b="1" smtClean="0">
                <a:solidFill>
                  <a:srgbClr val="FF0000"/>
                </a:solidFill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633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Paragraphs 2—3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mainly get to know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saying sorry in the UK.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places	B. 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reasons	D.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7129" y="904121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smtClean="0">
                <a:latin typeface="Times New Roman"/>
                <a:ea typeface="宋体"/>
              </a:rPr>
              <a:t>C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51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646</Words>
  <Application>Microsoft Office PowerPoint</Application>
  <PresentationFormat>自定义</PresentationFormat>
  <Paragraphs>37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